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EC129-1D99-F754-90C0-015DAC732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1322F9-0DB9-056C-FF98-24F5D8089D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6ED14-6783-21B8-5D90-C38890C6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61DCE-4D1E-230E-F8DA-7EB55CFEE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9380C-1CE1-B3E1-ACA2-449DCDF4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50925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E970E-C168-1F8B-36F5-518E8525D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25D0CA-E84D-EBD7-D637-5FB929CD5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FA6C4-4D8D-2F73-BC9F-E3D4C3F00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9CCF1-6ECE-B17E-8E23-47435845E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7CD39-AF3B-4E09-D72E-705DCE5C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75005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A54C84-FEBF-0033-1C9B-D3D2220ED9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3212C2-E188-E02B-7F3D-40FDBC1F6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DD6E7-2D82-8F10-B678-6ECDB9357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99F45-0911-BEBE-DD3B-76EBAA0D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E507F-95A8-3CC0-51A8-5665A3EE0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203740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8EFE8-A01A-5074-C78E-DA29FF6E0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A062C2-CEAD-F23E-DFBC-98B15BD57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C6760-9EF5-5C97-3FF8-9437406E6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909F0-7915-EFCD-D219-5F7DA1787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44ED53-AF70-A884-4D81-3510C1D9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52946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7A61-A507-AF3F-B7C0-91023A979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6E850-01B5-78B1-C8DE-29AF72603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05E3D-FCD7-9209-0148-EEF524DA0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41754-7D43-09E8-92B2-6EE4B1A6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0DC4F-562E-90C5-ADDC-CA1989380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54145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9F4-F3BF-FD93-8697-0365D478D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F7150-C32D-B3E6-B67F-CE2753B65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A5606E-B04E-264A-9912-DA1B6CA68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EA990-6DC9-34AA-05D1-BA92892DB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F5B4D3-99D9-202F-8D7E-090903E17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D703B-5CB8-17E4-36D3-060321C6E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85160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2EFF3-6FC5-023C-ADD1-904BB0C9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F92961-E9B9-F98C-840E-E0E82D38D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7CB656-91A3-B099-661B-A020F5FBE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38D2C0-DA8C-5F13-5420-8CCF64BAA2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F510D3-B033-BB22-B303-D077E6248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60EF83-3E5E-FCB6-CD74-7CC7325C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DDA22C-25E2-DD2E-C349-E6E7B3A4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03193C-2612-B797-F61C-C5FBE713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1220590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8E82A-C33D-BBC5-C543-DDB0381E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96F43-A02C-BDB1-1C67-64E929389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D1D8A-1E57-E82F-6D13-DDFB97AA5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BE553C-5E6C-1C21-3A05-A16D0AB3C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7351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C8FCD2-7935-830A-D5F3-85CC32427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9D1F13-9C85-1E7D-1224-35D52D806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C3D4C6-BDAC-9741-D178-99BCAF1E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160914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57C73-8DE5-549C-C9B1-39E214862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166C3-0C49-4F6D-516A-EB9D050AD9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C141D-62BA-DF8A-38AD-E9DB6BED0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3B3C0-01EA-4FC0-911E-29DEE62C1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04CC2F-607F-31D3-A197-BD8FECB83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2B253-1103-BA38-6132-F06C17087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413371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542C-55C1-90C3-CD8D-4FFC1D3E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11ED5-5625-2D0A-B0C8-5A6C055877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8DC8F-1ECD-3775-B3FF-F2612E0D01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FC41D-8EE8-5CC3-CAC7-38386EE64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FE21D8-098F-8106-6A36-73C399BA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5AEC87-8F57-5D12-7EC3-BB7A1E2E4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342520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A3043A-3102-01F5-66B2-A496EEDA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DF48C1-556C-BB46-F796-691ED59B0E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B8D31-AA8B-DA4A-886D-05D67D5A31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13AB6-14F9-458F-BAEC-91BA40F27BAE}" type="datetimeFigureOut">
              <a:rPr lang="en-UG" smtClean="0"/>
              <a:t>15/07/2024</a:t>
            </a:fld>
            <a:endParaRPr lang="en-U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EB7A0-0F30-83DD-FFDF-E7CE75250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B71E-285C-0923-25D8-C18F244F5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BB8A-D9EC-487E-9EE9-B4C57E4760C3}" type="slidenum">
              <a:rPr lang="en-UG" smtClean="0"/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792532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5AD16-4091-7B03-6F10-677F7215C0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A Test</a:t>
            </a:r>
            <a:endParaRPr lang="en-U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0D2BB-16E3-32C8-1487-1C27FF865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28984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Is A Test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Test</dc:title>
  <dc:creator>GAMEBOX01</dc:creator>
  <cp:lastModifiedBy>GAMEBOX01</cp:lastModifiedBy>
  <cp:revision>1</cp:revision>
  <dcterms:created xsi:type="dcterms:W3CDTF">2024-07-15T11:13:19Z</dcterms:created>
  <dcterms:modified xsi:type="dcterms:W3CDTF">2024-07-15T11:13:34Z</dcterms:modified>
</cp:coreProperties>
</file>